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2F963-98C4-4F62-B74A-70CA195C00AC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77B3F-99D3-4B1A-9C4F-E3B0895E19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4783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7B3F-99D3-4B1A-9C4F-E3B0895E1930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09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7B3F-99D3-4B1A-9C4F-E3B0895E1930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9139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9CED-111C-4E8F-9B41-8208320B9597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1F32-5AD3-471B-8F2A-82BDE45BF0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50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9CED-111C-4E8F-9B41-8208320B9597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1F32-5AD3-471B-8F2A-82BDE45BF0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280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9CED-111C-4E8F-9B41-8208320B9597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1F32-5AD3-471B-8F2A-82BDE45BF0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250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9CED-111C-4E8F-9B41-8208320B9597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1F32-5AD3-471B-8F2A-82BDE45BF0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044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9CED-111C-4E8F-9B41-8208320B9597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1F32-5AD3-471B-8F2A-82BDE45BF0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105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9CED-111C-4E8F-9B41-8208320B9597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1F32-5AD3-471B-8F2A-82BDE45BF0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967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9CED-111C-4E8F-9B41-8208320B9597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1F32-5AD3-471B-8F2A-82BDE45BF0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019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9CED-111C-4E8F-9B41-8208320B9597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1F32-5AD3-471B-8F2A-82BDE45BF0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025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9CED-111C-4E8F-9B41-8208320B9597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1F32-5AD3-471B-8F2A-82BDE45BF0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2207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9CED-111C-4E8F-9B41-8208320B9597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1F32-5AD3-471B-8F2A-82BDE45BF0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204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9CED-111C-4E8F-9B41-8208320B9597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1F32-5AD3-471B-8F2A-82BDE45BF0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611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89CED-111C-4E8F-9B41-8208320B9597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71F32-5AD3-471B-8F2A-82BDE45BF0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34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268760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smtClean="0"/>
              <a:t>Presentation on </a:t>
            </a:r>
            <a:r>
              <a:rPr lang="en-IN" sz="4000" dirty="0" err="1" smtClean="0"/>
              <a:t>Angikaar</a:t>
            </a:r>
            <a:r>
              <a:rPr lang="en-IN" sz="4000" dirty="0" smtClean="0"/>
              <a:t> Module and Houses Completion entry module.</a:t>
            </a:r>
            <a:endParaRPr lang="en-IN" baseline="-25000" dirty="0" smtClean="0"/>
          </a:p>
          <a:p>
            <a:endParaRPr lang="en-IN" baseline="-25000" dirty="0"/>
          </a:p>
          <a:p>
            <a:endParaRPr lang="en-IN" baseline="-25000" dirty="0" smtClean="0"/>
          </a:p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3452462" y="4509120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800" dirty="0" smtClean="0"/>
              <a:t>M.Ezhil Arasu</a:t>
            </a:r>
          </a:p>
          <a:p>
            <a:pPr algn="r"/>
            <a:r>
              <a:rPr lang="en-IN" sz="2800" dirty="0" smtClean="0"/>
              <a:t>Scientist –F</a:t>
            </a:r>
          </a:p>
          <a:p>
            <a:pPr algn="r"/>
            <a:r>
              <a:rPr lang="en-IN" sz="2800" dirty="0" smtClean="0"/>
              <a:t>NIC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07609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en-IN" sz="3200" dirty="0" err="1" smtClean="0"/>
              <a:t>Angikaar</a:t>
            </a:r>
            <a:r>
              <a:rPr lang="en-IN" sz="3200" dirty="0" smtClean="0"/>
              <a:t> Quantitative Impact Assessment form</a:t>
            </a:r>
            <a:endParaRPr lang="en-IN" sz="3200" dirty="0"/>
          </a:p>
        </p:txBody>
      </p:sp>
      <p:pic>
        <p:nvPicPr>
          <p:cNvPr id="4" name="Picture 2" descr="C:\Users\Administrator.NICSI-HP\Desktop\quan-ang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600199"/>
            <a:ext cx="6283726" cy="510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79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Beneficiary house completion Details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/>
              <a:t>The List of houses which are already completed has  to be marked along with beneficiary latest mobile number and address</a:t>
            </a:r>
          </a:p>
          <a:p>
            <a:r>
              <a:rPr lang="en-IN" dirty="0" smtClean="0"/>
              <a:t>Existing address, mobile  will populate automatically , if any changes then it has to modified.</a:t>
            </a:r>
          </a:p>
          <a:p>
            <a:r>
              <a:rPr lang="en-IN" dirty="0" smtClean="0"/>
              <a:t>Mobile number will be verified through OTP</a:t>
            </a:r>
          </a:p>
          <a:p>
            <a:r>
              <a:rPr lang="en-IN" dirty="0" smtClean="0"/>
              <a:t>Even the OTP verification is failed system allows to save the data</a:t>
            </a:r>
          </a:p>
          <a:p>
            <a:r>
              <a:rPr lang="en-IN" dirty="0" smtClean="0"/>
              <a:t>Any Residential address proof has to uploaded in the pdf or JPG format. Size should not exceed  600 kb.</a:t>
            </a:r>
          </a:p>
          <a:p>
            <a:r>
              <a:rPr lang="en-IN" dirty="0" smtClean="0"/>
              <a:t>Pin code and completion date are  mandatory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7532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Beneficiary house completion Details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124744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Provision is provided under Beneficiary Tag in ULB login</a:t>
            </a:r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90" y="1700808"/>
            <a:ext cx="792088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6237312"/>
            <a:ext cx="8138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Select the Mission component and the Project and then press the Show button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229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Beneficiary house completion Details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496944" cy="504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9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Beneficiary house completion Details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Data validations incorporated along with Latest MPR.</a:t>
            </a:r>
          </a:p>
          <a:p>
            <a:r>
              <a:rPr lang="en-IN" dirty="0" smtClean="0"/>
              <a:t>Total Completed house should not exceed the latest MPR</a:t>
            </a:r>
          </a:p>
          <a:p>
            <a:r>
              <a:rPr lang="en-IN" dirty="0" smtClean="0"/>
              <a:t>After the houses are marked as completed it will be available with state for approval.</a:t>
            </a:r>
          </a:p>
          <a:p>
            <a:r>
              <a:rPr lang="en-IN" dirty="0" smtClean="0"/>
              <a:t>If any house is marked wrongly, ULB may ask the State to reject and then correct house may marked as completed</a:t>
            </a:r>
          </a:p>
          <a:p>
            <a:r>
              <a:rPr lang="en-IN" dirty="0" smtClean="0"/>
              <a:t>For your simplicity the status of the submitted house will appear with different colour codes. Colour codes are mentioned on the bottom of the screen.</a:t>
            </a:r>
          </a:p>
          <a:p>
            <a:r>
              <a:rPr lang="en-IN" dirty="0" smtClean="0"/>
              <a:t>Provision is provided to modify the Geo-tagged information and full payment paid details after state approval.</a:t>
            </a:r>
          </a:p>
          <a:p>
            <a:r>
              <a:rPr lang="en-IN" dirty="0" smtClean="0"/>
              <a:t>Geo-tagged completion status entry is checked with NRSC information.</a:t>
            </a:r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5303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Beneficiary house completion Details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340768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Approval of house completed details is available under Beneficiary tag in State login.</a:t>
            </a:r>
          </a:p>
          <a:p>
            <a:r>
              <a:rPr lang="en-IN" dirty="0" smtClean="0"/>
              <a:t>Select the Mission component and the project press the Show button</a:t>
            </a:r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2492897"/>
            <a:ext cx="831641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00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Approval of house completed</a:t>
            </a:r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80728"/>
            <a:ext cx="882967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645333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State has to approve individual houses. After taking decision click on submit button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88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" y="2204864"/>
            <a:ext cx="8604448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1638" y="404664"/>
            <a:ext cx="8229600" cy="346050"/>
          </a:xfrm>
        </p:spPr>
        <p:txBody>
          <a:bodyPr>
            <a:noAutofit/>
          </a:bodyPr>
          <a:lstStyle/>
          <a:p>
            <a:r>
              <a:rPr lang="en-IN" sz="3200" dirty="0" smtClean="0"/>
              <a:t>Update Beneficiary House Completion Status </a:t>
            </a:r>
            <a:br>
              <a:rPr lang="en-IN" sz="3200" dirty="0" smtClean="0"/>
            </a:br>
            <a:endParaRPr lang="en-IN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1" y="764704"/>
            <a:ext cx="8866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Provision of update beneficiary house completion status  is available under Beneficiary tag in</a:t>
            </a:r>
          </a:p>
          <a:p>
            <a:r>
              <a:rPr lang="en-IN" dirty="0" smtClean="0"/>
              <a:t>ULB login.</a:t>
            </a:r>
            <a:br>
              <a:rPr lang="en-IN" dirty="0" smtClean="0"/>
            </a:br>
            <a:r>
              <a:rPr lang="en-IN" dirty="0" smtClean="0"/>
              <a:t>Select the Mission component and the project press the Show button</a:t>
            </a:r>
            <a:r>
              <a:rPr lang="en-IN" sz="3600" dirty="0" smtClean="0"/>
              <a:t/>
            </a:r>
            <a:br>
              <a:rPr lang="en-IN" sz="3600" dirty="0" smtClean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6506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5033"/>
            <a:ext cx="8892480" cy="417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1638" y="404664"/>
            <a:ext cx="8229600" cy="346050"/>
          </a:xfrm>
        </p:spPr>
        <p:txBody>
          <a:bodyPr>
            <a:noAutofit/>
          </a:bodyPr>
          <a:lstStyle/>
          <a:p>
            <a:r>
              <a:rPr lang="en-IN" sz="3200" dirty="0" smtClean="0"/>
              <a:t>Update Beneficiary House Completion Status </a:t>
            </a:r>
            <a:br>
              <a:rPr lang="en-IN" sz="3200" dirty="0" smtClean="0"/>
            </a:br>
            <a:endParaRPr lang="en-IN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1" y="764704"/>
            <a:ext cx="8240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You can change only  Payment Details and Completed Construction Stage Geo-Tagged.</a:t>
            </a:r>
          </a:p>
          <a:p>
            <a:r>
              <a:rPr lang="en-IN" dirty="0" smtClean="0"/>
              <a:t>Changes from Yes to No is not allowed for Full Payment Paid</a:t>
            </a:r>
            <a:r>
              <a:rPr lang="en-IN" dirty="0"/>
              <a:t> </a:t>
            </a:r>
            <a:r>
              <a:rPr lang="en-IN" dirty="0" smtClean="0"/>
              <a:t>and Geo-Tagged.</a:t>
            </a:r>
          </a:p>
          <a:p>
            <a:r>
              <a:rPr lang="en-IN" dirty="0" smtClean="0"/>
              <a:t>After changing click on Update button, It will reflect in State login for approval.  </a:t>
            </a:r>
            <a:r>
              <a:rPr lang="en-IN" sz="3600" dirty="0" smtClean="0"/>
              <a:t/>
            </a:r>
            <a:br>
              <a:rPr lang="en-IN" sz="3600" dirty="0" smtClean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109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3449"/>
            <a:ext cx="7560839" cy="61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224135"/>
          </a:xfrm>
        </p:spPr>
        <p:txBody>
          <a:bodyPr/>
          <a:lstStyle/>
          <a:p>
            <a:r>
              <a:rPr lang="en-IN" dirty="0" err="1" smtClean="0"/>
              <a:t>Angikaar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9675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Provision is provided in the ULB login to enter all </a:t>
            </a:r>
            <a:r>
              <a:rPr lang="en-IN" dirty="0" err="1" smtClean="0"/>
              <a:t>Angikaar</a:t>
            </a:r>
            <a:r>
              <a:rPr lang="en-IN" dirty="0" smtClean="0"/>
              <a:t> resource person details like ARP, CO, CLTC, SLTC, Volunteer, Student </a:t>
            </a:r>
            <a:r>
              <a:rPr lang="en-IN" dirty="0" err="1" smtClean="0"/>
              <a:t>etc</a:t>
            </a:r>
            <a:endParaRPr lang="en-IN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61456"/>
            <a:ext cx="842493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IN" dirty="0" err="1" smtClean="0"/>
              <a:t>Angikaar</a:t>
            </a:r>
            <a:r>
              <a:rPr lang="en-IN" dirty="0" smtClean="0"/>
              <a:t> ARP Entry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en-IN" sz="2400" dirty="0" smtClean="0"/>
              <a:t>Under </a:t>
            </a:r>
            <a:r>
              <a:rPr lang="en-IN" sz="2400" dirty="0" err="1" smtClean="0"/>
              <a:t>Angikaar</a:t>
            </a:r>
            <a:r>
              <a:rPr lang="en-IN" sz="2400" dirty="0" smtClean="0"/>
              <a:t> tag , Under Entry tag  please select ‘’Profile details of Personnel conducting Need Assessment’’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2204864"/>
            <a:ext cx="6984776" cy="3672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6058162"/>
            <a:ext cx="7560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/>
              <a:t>System checks the uniqueness of the mobile number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39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IN" dirty="0" err="1" smtClean="0"/>
              <a:t>Angikaar</a:t>
            </a:r>
            <a:r>
              <a:rPr lang="en-IN" dirty="0" smtClean="0"/>
              <a:t> ARP Entry</a:t>
            </a:r>
            <a:endParaRPr lang="en-IN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n-IN" dirty="0" err="1" smtClean="0"/>
              <a:t>Angikaar</a:t>
            </a:r>
            <a:r>
              <a:rPr lang="en-IN" dirty="0" smtClean="0"/>
              <a:t> ARP Entry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en-IN" sz="2400" dirty="0" smtClean="0"/>
              <a:t>After the verification of OTP this screen appears</a:t>
            </a:r>
          </a:p>
          <a:p>
            <a:endParaRPr lang="en-IN" dirty="0"/>
          </a:p>
        </p:txBody>
      </p:sp>
      <p:pic>
        <p:nvPicPr>
          <p:cNvPr id="4" name="Picture 3" descr="C:\Users\Administrator.NICSI-HP\Desktop\angi-mai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408712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4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IN" dirty="0" err="1" smtClean="0"/>
              <a:t>Angikaar</a:t>
            </a:r>
            <a:r>
              <a:rPr lang="en-IN" dirty="0" smtClean="0"/>
              <a:t> ARP Entry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Aadhaar number is mandatory</a:t>
            </a:r>
          </a:p>
          <a:p>
            <a:r>
              <a:rPr lang="en-IN" dirty="0" smtClean="0"/>
              <a:t>System checks the uniqueness of the Aadhaar number</a:t>
            </a:r>
          </a:p>
          <a:p>
            <a:r>
              <a:rPr lang="en-IN" dirty="0" smtClean="0"/>
              <a:t>Name has to be entered as per the Aadhaar</a:t>
            </a:r>
          </a:p>
          <a:p>
            <a:r>
              <a:rPr lang="en-IN" dirty="0" smtClean="0"/>
              <a:t>Demographic Aadhaar authentication is incorporated. If it not matches then it gives error.</a:t>
            </a:r>
          </a:p>
          <a:p>
            <a:r>
              <a:rPr lang="en-IN" dirty="0" smtClean="0"/>
              <a:t>All the fields are mandatory</a:t>
            </a:r>
          </a:p>
          <a:p>
            <a:r>
              <a:rPr lang="en-IN" dirty="0" smtClean="0"/>
              <a:t>Image should be in JPG/JPEG format only and it should not exceed 100 kb</a:t>
            </a:r>
          </a:p>
          <a:p>
            <a:r>
              <a:rPr lang="en-IN" dirty="0" smtClean="0"/>
              <a:t>Officials are allowed for the maximum of 4 cities including home city.</a:t>
            </a:r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802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Angikaar</a:t>
            </a:r>
            <a:r>
              <a:rPr lang="en-IN" dirty="0" smtClean="0"/>
              <a:t> ARP Entry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After entering all the data if you click on save button , if there is no error  then system gives the message that Record saved successfully along with ARP unique code.</a:t>
            </a:r>
          </a:p>
          <a:p>
            <a:endParaRPr lang="en-IN" dirty="0"/>
          </a:p>
          <a:p>
            <a:r>
              <a:rPr lang="en-IN" dirty="0" smtClean="0"/>
              <a:t>For operating </a:t>
            </a:r>
            <a:r>
              <a:rPr lang="en-IN" dirty="0" err="1" smtClean="0"/>
              <a:t>Angikaar</a:t>
            </a:r>
            <a:r>
              <a:rPr lang="en-IN" dirty="0" smtClean="0"/>
              <a:t> Mobile app the entry of ARP is mandatory.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10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706090"/>
          </a:xfrm>
        </p:spPr>
        <p:txBody>
          <a:bodyPr>
            <a:normAutofit fontScale="90000"/>
          </a:bodyPr>
          <a:lstStyle/>
          <a:p>
            <a:r>
              <a:rPr lang="en-IN" dirty="0" err="1" smtClean="0"/>
              <a:t>Angikaar</a:t>
            </a:r>
            <a:r>
              <a:rPr lang="en-IN" dirty="0" smtClean="0"/>
              <a:t> Qualitative Impact Assessment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3582049" y="3244334"/>
            <a:ext cx="1979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err="1" smtClean="0"/>
              <a:t>Angikaar</a:t>
            </a:r>
            <a:r>
              <a:rPr lang="en-IN" dirty="0" smtClean="0"/>
              <a:t> ARP Entry</a:t>
            </a:r>
            <a:endParaRPr lang="en-IN" dirty="0"/>
          </a:p>
        </p:txBody>
      </p:sp>
      <p:pic>
        <p:nvPicPr>
          <p:cNvPr id="5" name="Content Placeholder 4" descr="C:\Users\Administrator.NICSI-HP\Downloads\angi-qua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832"/>
            <a:ext cx="8229600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23528" y="112474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All the events conducted in their city has to be entered along with event image, video and  event report.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931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07288" cy="576064"/>
          </a:xfrm>
        </p:spPr>
        <p:txBody>
          <a:bodyPr>
            <a:normAutofit fontScale="90000"/>
          </a:bodyPr>
          <a:lstStyle/>
          <a:p>
            <a:r>
              <a:rPr lang="en-IN" sz="3200" dirty="0" err="1" smtClean="0"/>
              <a:t>Angikaar</a:t>
            </a:r>
            <a:r>
              <a:rPr lang="en-IN" sz="3200" dirty="0" smtClean="0"/>
              <a:t> Quantitative Impact Assessment form</a:t>
            </a:r>
            <a:endParaRPr lang="en-IN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3649" y="756342"/>
            <a:ext cx="8640960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500" dirty="0" smtClean="0"/>
              <a:t>This is a one time entry. After completion of entire </a:t>
            </a:r>
            <a:r>
              <a:rPr lang="en-IN" sz="1500" dirty="0" err="1" smtClean="0"/>
              <a:t>Angikaar</a:t>
            </a:r>
            <a:r>
              <a:rPr lang="en-IN" sz="1500" dirty="0" smtClean="0"/>
              <a:t> programme these data have  to be filled.</a:t>
            </a:r>
          </a:p>
          <a:p>
            <a:endParaRPr lang="en-IN" sz="1500" dirty="0" smtClean="0"/>
          </a:p>
          <a:p>
            <a:r>
              <a:rPr lang="en-US" sz="1500" b="1" dirty="0"/>
              <a:t>Water </a:t>
            </a:r>
            <a:r>
              <a:rPr lang="en-US" sz="1500" b="1" dirty="0" smtClean="0"/>
              <a:t>supply </a:t>
            </a:r>
            <a:endParaRPr lang="en-IN" sz="1500" dirty="0"/>
          </a:p>
          <a:p>
            <a:pPr lvl="0"/>
            <a:r>
              <a:rPr lang="en-US" sz="1500" dirty="0"/>
              <a:t>Number of AHP and ISSR projects using recycled water.</a:t>
            </a:r>
            <a:endParaRPr lang="en-IN" sz="1500" dirty="0"/>
          </a:p>
          <a:p>
            <a:r>
              <a:rPr lang="en-IN" sz="1500" dirty="0"/>
              <a:t> </a:t>
            </a:r>
          </a:p>
          <a:p>
            <a:r>
              <a:rPr lang="en-US" sz="1500" b="1" dirty="0"/>
              <a:t> Health</a:t>
            </a:r>
            <a:endParaRPr lang="en-IN" sz="1500" dirty="0"/>
          </a:p>
          <a:p>
            <a:pPr lvl="0"/>
            <a:r>
              <a:rPr lang="en-US" sz="1500" dirty="0"/>
              <a:t>Number of beneficiaries that have received Health cards   under </a:t>
            </a:r>
            <a:r>
              <a:rPr lang="en-US" sz="1500" dirty="0" err="1"/>
              <a:t>Ayushman</a:t>
            </a:r>
            <a:r>
              <a:rPr lang="en-US" sz="1500" dirty="0"/>
              <a:t> Bharat.</a:t>
            </a:r>
            <a:endParaRPr lang="en-IN" sz="1500" dirty="0"/>
          </a:p>
          <a:p>
            <a:r>
              <a:rPr lang="en-IN" sz="1500" dirty="0"/>
              <a:t> </a:t>
            </a:r>
          </a:p>
          <a:p>
            <a:r>
              <a:rPr lang="en-US" sz="1500" b="1" dirty="0"/>
              <a:t> </a:t>
            </a:r>
            <a:r>
              <a:rPr lang="en-US" sz="1500" b="1" dirty="0" err="1"/>
              <a:t>Ujjwala</a:t>
            </a:r>
            <a:endParaRPr lang="en-IN" sz="1500" dirty="0"/>
          </a:p>
          <a:p>
            <a:pPr lvl="0"/>
            <a:r>
              <a:rPr lang="en-US" sz="1500" dirty="0"/>
              <a:t>Number of beneficiaries who have received LPG connections under </a:t>
            </a:r>
            <a:r>
              <a:rPr lang="en-US" sz="1500" dirty="0" err="1"/>
              <a:t>Ujjwala</a:t>
            </a:r>
            <a:r>
              <a:rPr lang="en-US" sz="1500" dirty="0"/>
              <a:t>.         </a:t>
            </a:r>
            <a:endParaRPr lang="en-IN" sz="1500" dirty="0"/>
          </a:p>
          <a:p>
            <a:r>
              <a:rPr lang="en-US" sz="1500" dirty="0"/>
              <a:t>                </a:t>
            </a:r>
            <a:endParaRPr lang="en-IN" sz="1500" dirty="0"/>
          </a:p>
          <a:p>
            <a:r>
              <a:rPr lang="en-US" sz="1500" b="1" dirty="0"/>
              <a:t>Environment</a:t>
            </a:r>
            <a:endParaRPr lang="en-IN" sz="1500" dirty="0"/>
          </a:p>
          <a:p>
            <a:pPr lvl="0"/>
            <a:r>
              <a:rPr lang="en-US" sz="1500" dirty="0"/>
              <a:t>Number of trees planted during the campaign</a:t>
            </a:r>
            <a:endParaRPr lang="en-IN" sz="1500" dirty="0"/>
          </a:p>
          <a:p>
            <a:pPr lvl="0"/>
            <a:r>
              <a:rPr lang="en-US" sz="1500" dirty="0"/>
              <a:t>Number of </a:t>
            </a:r>
            <a:r>
              <a:rPr lang="en-US" sz="1500" dirty="0" err="1"/>
              <a:t>of</a:t>
            </a:r>
            <a:r>
              <a:rPr lang="en-US" sz="1500" dirty="0"/>
              <a:t> rain water harvesting and  recharge   structures  in PMAY (U) houses/ projects</a:t>
            </a:r>
            <a:endParaRPr lang="en-IN" sz="1500" dirty="0"/>
          </a:p>
          <a:p>
            <a:r>
              <a:rPr lang="en-US" sz="1500" dirty="0"/>
              <a:t> </a:t>
            </a:r>
            <a:endParaRPr lang="en-IN" sz="1500" dirty="0"/>
          </a:p>
          <a:p>
            <a:r>
              <a:rPr lang="en-US" sz="1500" dirty="0"/>
              <a:t> </a:t>
            </a:r>
            <a:r>
              <a:rPr lang="en-US" sz="1500" b="1" dirty="0"/>
              <a:t>Energy Conservation:</a:t>
            </a:r>
            <a:endParaRPr lang="en-IN" sz="1500" dirty="0"/>
          </a:p>
          <a:p>
            <a:pPr lvl="0"/>
            <a:r>
              <a:rPr lang="en-US" sz="1500" dirty="0"/>
              <a:t>Number of Solar Energy devices such as solar lighting for household purpose.</a:t>
            </a:r>
            <a:endParaRPr lang="en-IN" sz="1500" dirty="0"/>
          </a:p>
          <a:p>
            <a:pPr lvl="0"/>
            <a:r>
              <a:rPr lang="en-US" sz="1500" dirty="0"/>
              <a:t>Number of PMAY(U) houses/ projects using LED lights</a:t>
            </a:r>
            <a:endParaRPr lang="en-IN" sz="1500" dirty="0"/>
          </a:p>
          <a:p>
            <a:r>
              <a:rPr lang="en-IN" sz="1500" dirty="0"/>
              <a:t> </a:t>
            </a:r>
          </a:p>
          <a:p>
            <a:r>
              <a:rPr lang="en-US" sz="1500" dirty="0"/>
              <a:t> </a:t>
            </a:r>
            <a:r>
              <a:rPr lang="en-US" sz="1500" b="1" dirty="0"/>
              <a:t>Solid Waste Management</a:t>
            </a:r>
            <a:endParaRPr lang="en-IN" sz="1500" dirty="0"/>
          </a:p>
          <a:p>
            <a:pPr lvl="0"/>
            <a:r>
              <a:rPr lang="en-US" sz="1500" dirty="0"/>
              <a:t>Number of PMAY(U) households where waste  is collected  and where waste is segregated at  source</a:t>
            </a:r>
            <a:endParaRPr lang="en-IN" sz="1500" dirty="0"/>
          </a:p>
          <a:p>
            <a:pPr lvl="0"/>
            <a:r>
              <a:rPr lang="en-US" sz="1500" dirty="0"/>
              <a:t>Number of wet and dry dustbins beings used</a:t>
            </a:r>
            <a:endParaRPr lang="en-IN" sz="1500" dirty="0"/>
          </a:p>
          <a:p>
            <a:r>
              <a:rPr lang="en-US" sz="1500" b="1" dirty="0"/>
              <a:t>Outreach:</a:t>
            </a:r>
            <a:endParaRPr lang="en-IN" sz="1500" dirty="0"/>
          </a:p>
          <a:p>
            <a:pPr lvl="0"/>
            <a:r>
              <a:rPr lang="en-US" sz="1500" dirty="0"/>
              <a:t>Number of PMAY(U) beneficiaries outreached for awareness on schemes and services.</a:t>
            </a:r>
            <a:endParaRPr lang="en-IN" sz="1500" dirty="0"/>
          </a:p>
          <a:p>
            <a:pPr lvl="0"/>
            <a:r>
              <a:rPr lang="en-US" sz="1500" dirty="0"/>
              <a:t>Number of  people  (non PMAY –U) outreached during for awareness on schemes and services  in wards  (BLC  locations</a:t>
            </a:r>
            <a:r>
              <a:rPr lang="en-US" sz="1600" dirty="0" smtClean="0"/>
              <a:t>)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34822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624</Words>
  <Application>Microsoft Office PowerPoint</Application>
  <PresentationFormat>On-screen Show (4:3)</PresentationFormat>
  <Paragraphs>91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Angikaar </vt:lpstr>
      <vt:lpstr>Angikaar ARP Entry</vt:lpstr>
      <vt:lpstr>Angikaar ARP Entry</vt:lpstr>
      <vt:lpstr>Angikaar ARP Entry</vt:lpstr>
      <vt:lpstr>Angikaar ARP Entry</vt:lpstr>
      <vt:lpstr>Angikaar ARP Entry</vt:lpstr>
      <vt:lpstr>Angikaar Qualitative Impact Assessment</vt:lpstr>
      <vt:lpstr>Angikaar Quantitative Impact Assessment form</vt:lpstr>
      <vt:lpstr>Angikaar Quantitative Impact Assessment form</vt:lpstr>
      <vt:lpstr>Beneficiary house completion Details</vt:lpstr>
      <vt:lpstr>Beneficiary house completion Details</vt:lpstr>
      <vt:lpstr>Beneficiary house completion Details</vt:lpstr>
      <vt:lpstr>Beneficiary house completion Details</vt:lpstr>
      <vt:lpstr>Beneficiary house completion Details</vt:lpstr>
      <vt:lpstr>Approval of house completed</vt:lpstr>
      <vt:lpstr>Update Beneficiary House Completion Status  </vt:lpstr>
      <vt:lpstr>Update Beneficiary House Completion Status  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Angikaar</dc:title>
  <dc:creator>NICSI</dc:creator>
  <cp:lastModifiedBy>NICSI</cp:lastModifiedBy>
  <cp:revision>31</cp:revision>
  <dcterms:created xsi:type="dcterms:W3CDTF">2019-09-04T07:00:21Z</dcterms:created>
  <dcterms:modified xsi:type="dcterms:W3CDTF">2019-09-04T13:15:22Z</dcterms:modified>
</cp:coreProperties>
</file>